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7" r:id="rId25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2" Type="http://schemas.openxmlformats.org/officeDocument/2006/relationships/slide" Target="slides/slide18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5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p182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7" name="Google Shape;5347;p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46.jpg"/><Relationship Id="rId4" Type="http://schemas.openxmlformats.org/officeDocument/2006/relationships/image" Target="../media/image250.png"/><Relationship Id="rId5" Type="http://schemas.openxmlformats.org/officeDocument/2006/relationships/image" Target="../media/image262.png"/><Relationship Id="rId6" Type="http://schemas.openxmlformats.org/officeDocument/2006/relationships/image" Target="../media/image256.png"/></Relationships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8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Google Shape;5349;p738"/>
          <p:cNvSpPr txBox="1"/>
          <p:nvPr>
            <p:ph type="title"/>
          </p:nvPr>
        </p:nvSpPr>
        <p:spPr>
          <a:xfrm>
            <a:off x="5982900" y="1291815"/>
            <a:ext cx="31611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 you identify </a:t>
            </a:r>
            <a:b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b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label the 3 levels of organization shown here?</a:t>
            </a:r>
            <a:endParaRPr b="1" i="0" sz="2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0" name="Google Shape;5350;p7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785" y="285744"/>
            <a:ext cx="3800470" cy="445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1" name="Google Shape;5351;p7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3275" y="1350169"/>
            <a:ext cx="635782" cy="27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2" name="Google Shape;5352;p7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00" y="2171694"/>
            <a:ext cx="571489" cy="11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3" name="Google Shape;5353;p7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9460" y="3121807"/>
            <a:ext cx="750094" cy="321469"/>
          </a:xfrm>
          <a:prstGeom prst="rect">
            <a:avLst/>
          </a:prstGeom>
          <a:noFill/>
          <a:ln>
            <a:noFill/>
          </a:ln>
        </p:spPr>
      </p:pic>
      <p:sp>
        <p:nvSpPr>
          <p:cNvPr id="5354" name="Google Shape;5354;p738"/>
          <p:cNvSpPr txBox="1"/>
          <p:nvPr/>
        </p:nvSpPr>
        <p:spPr>
          <a:xfrm>
            <a:off x="473063" y="491721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1" lang="zh-CN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Well, at least your body is!</a:t>
            </a:r>
            <a:endParaRPr b="1" i="1" sz="3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